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</p:sldIdLst>
  <p:sldSz cx="9144000" cy="6858000" type="screen4x3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95600-A0D8-49EE-8194-13B52E833FDF}" type="datetimeFigureOut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9B58F-3F38-421A-BBEE-E5EE73A15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625D8-5711-4CD9-BA29-BD9B402760CB}" type="datetimeFigureOut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0AA26-2513-4529-927F-6AF3B479EA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29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041B-6107-40AB-B537-4E5CBAEBC3C1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73D4-90E0-45E4-88CB-9BF322C3C26E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FE2E-04EB-4A72-82A7-103E2B8CCF8F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06E6-135E-4B5F-8D97-E7A7D26AA968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8B8B-BF3F-4AE6-A862-FF2E2E9EC0E1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607C-A72A-4AC0-8253-EB99C1CBE601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9684-CAAF-41DC-8E60-52065883EE32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3868-E6E6-4C32-98A7-5F66C9E36773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73DF-76B7-4551-A0F3-C4A91A178CCE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9722-A304-4BFB-9A93-9F165EDD32E2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8B20-E0C5-487E-BFFB-BD5D392F237F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236079A-057C-46A4-A9B2-D8D5378E8469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217FD80-9C23-4720-882E-C23B4A10E7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IME 2010</a:t>
            </a:r>
            <a:r>
              <a:rPr lang="ja-JP" altLang="en-US" dirty="0"/>
              <a:t> </a:t>
            </a:r>
            <a:r>
              <a:rPr kumimoji="1" lang="ja-JP" altLang="en-US" dirty="0" smtClean="0"/>
              <a:t>ツールバー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 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785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accent2"/>
                </a:solidFill>
              </a:rPr>
              <a:t>IME 2010 </a:t>
            </a:r>
            <a:r>
              <a:rPr kumimoji="1" lang="ja-JP" altLang="en-US" dirty="0" smtClean="0">
                <a:solidFill>
                  <a:schemeClr val="accent2"/>
                </a:solidFill>
              </a:rPr>
              <a:t>ツールバー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630" y="4221088"/>
            <a:ext cx="4219575" cy="1047750"/>
          </a:xfr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06E6-135E-4B5F-8D97-E7A7D26AA968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687" y="3024187"/>
            <a:ext cx="4238625" cy="809625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2452687" y="3212976"/>
            <a:ext cx="2191321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2627784" y="4903844"/>
            <a:ext cx="2088232" cy="360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5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IME 2010 </a:t>
            </a:r>
            <a:r>
              <a:rPr kumimoji="1" lang="ja-JP" altLang="en-US" dirty="0" smtClean="0"/>
              <a:t>ツールバーが消えた！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62250"/>
            <a:ext cx="3248025" cy="1333500"/>
          </a:xfr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6FDB-6DED-46EF-A9E0-B949F2B40C27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708920"/>
            <a:ext cx="4610100" cy="2114550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395536" y="3738202"/>
            <a:ext cx="1224136" cy="360000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4283968" y="2708920"/>
            <a:ext cx="1980000" cy="1620000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50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accent2"/>
                </a:solidFill>
              </a:rPr>
              <a:t>IME 2010</a:t>
            </a:r>
            <a:r>
              <a:rPr kumimoji="1" lang="ja-JP" altLang="en-US" dirty="0" smtClean="0">
                <a:solidFill>
                  <a:schemeClr val="accent2"/>
                </a:solidFill>
              </a:rPr>
              <a:t>ツールバーを表示させる </a:t>
            </a:r>
            <a:r>
              <a:rPr kumimoji="1" lang="en-US" altLang="ja-JP" dirty="0" smtClean="0">
                <a:solidFill>
                  <a:schemeClr val="accent2"/>
                </a:solidFill>
              </a:rPr>
              <a:t>1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07" y="1600200"/>
            <a:ext cx="6516785" cy="4876800"/>
          </a:xfr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06E6-135E-4B5F-8D97-E7A7D26AA968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995936" y="5373216"/>
            <a:ext cx="93610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697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accent2"/>
                </a:solidFill>
              </a:rPr>
              <a:t>IME 2010</a:t>
            </a:r>
            <a:r>
              <a:rPr lang="ja-JP" altLang="en-US" dirty="0">
                <a:solidFill>
                  <a:schemeClr val="accent2"/>
                </a:solidFill>
              </a:rPr>
              <a:t>ツールバーを表示させる </a:t>
            </a:r>
            <a:r>
              <a:rPr lang="en-US" altLang="ja-JP" dirty="0" smtClean="0">
                <a:solidFill>
                  <a:schemeClr val="accent2"/>
                </a:solidFill>
              </a:rPr>
              <a:t>3-1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547" y="1700808"/>
            <a:ext cx="4031933" cy="3699986"/>
          </a:xfr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06E6-135E-4B5F-8D97-E7A7D26AA968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4031933" cy="369998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805264"/>
            <a:ext cx="424338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746245" y="1998171"/>
            <a:ext cx="432048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345426" y="1987893"/>
            <a:ext cx="432048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1232355" y="2079510"/>
            <a:ext cx="3600000" cy="0"/>
          </a:xfrm>
          <a:prstGeom prst="straightConnector1">
            <a:avLst/>
          </a:prstGeom>
          <a:ln w="381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5220072" y="2348880"/>
            <a:ext cx="1656184" cy="18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>
            <a:stCxn id="10" idx="2"/>
          </p:cNvCxnSpPr>
          <p:nvPr/>
        </p:nvCxnSpPr>
        <p:spPr>
          <a:xfrm flipH="1">
            <a:off x="5868144" y="2528880"/>
            <a:ext cx="180020" cy="349240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601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accent2"/>
                </a:solidFill>
              </a:rPr>
              <a:t>IME 2010</a:t>
            </a:r>
            <a:r>
              <a:rPr lang="ja-JP" altLang="en-US" dirty="0">
                <a:solidFill>
                  <a:schemeClr val="accent2"/>
                </a:solidFill>
              </a:rPr>
              <a:t>ツールバーを表示</a:t>
            </a:r>
            <a:r>
              <a:rPr lang="ja-JP" altLang="en-US" dirty="0" smtClean="0">
                <a:solidFill>
                  <a:schemeClr val="accent2"/>
                </a:solidFill>
              </a:rPr>
              <a:t>させる </a:t>
            </a:r>
            <a:r>
              <a:rPr lang="en-US" altLang="ja-JP" dirty="0" smtClean="0">
                <a:solidFill>
                  <a:schemeClr val="accent2"/>
                </a:solidFill>
              </a:rPr>
              <a:t>2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48" y="1888767"/>
            <a:ext cx="3878104" cy="4420553"/>
          </a:xfr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06E6-135E-4B5F-8D97-E7A7D26AA968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376" y="1888767"/>
            <a:ext cx="3878104" cy="4420553"/>
          </a:xfrm>
          <a:prstGeom prst="rect">
            <a:avLst/>
          </a:prstGeom>
        </p:spPr>
      </p:pic>
      <p:cxnSp>
        <p:nvCxnSpPr>
          <p:cNvPr id="10" name="直線矢印コネクタ 9"/>
          <p:cNvCxnSpPr/>
          <p:nvPr/>
        </p:nvCxnSpPr>
        <p:spPr>
          <a:xfrm>
            <a:off x="1885525" y="2276872"/>
            <a:ext cx="3168000" cy="0"/>
          </a:xfrm>
          <a:prstGeom prst="straightConnector1">
            <a:avLst/>
          </a:prstGeom>
          <a:ln w="381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078292" y="2195533"/>
            <a:ext cx="75600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812158" y="2176871"/>
            <a:ext cx="75600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7236296" y="2834274"/>
            <a:ext cx="129614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>
            <a:stCxn id="12" idx="2"/>
            <a:endCxn id="13" idx="0"/>
          </p:cNvCxnSpPr>
          <p:nvPr/>
        </p:nvCxnSpPr>
        <p:spPr>
          <a:xfrm>
            <a:off x="6190158" y="2320887"/>
            <a:ext cx="1694210" cy="513387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621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コンテンツ プレースホルダー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547" y="1700808"/>
            <a:ext cx="4031933" cy="3699986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accent2"/>
                </a:solidFill>
              </a:rPr>
              <a:t>IME 2010</a:t>
            </a:r>
            <a:r>
              <a:rPr lang="ja-JP" altLang="en-US" dirty="0">
                <a:solidFill>
                  <a:schemeClr val="accent2"/>
                </a:solidFill>
              </a:rPr>
              <a:t>ツールバーを表示させる </a:t>
            </a:r>
            <a:r>
              <a:rPr lang="en-US" altLang="ja-JP" dirty="0" smtClean="0">
                <a:solidFill>
                  <a:schemeClr val="accent2"/>
                </a:solidFill>
              </a:rPr>
              <a:t>3-2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06E6-135E-4B5F-8D97-E7A7D26AA968}" type="datetime1">
              <a:rPr kumimoji="1" lang="ja-JP" altLang="en-US" smtClean="0"/>
              <a:t>2010/11/23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7FD80-9C23-4720-882E-C23B4A10E744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4031933" cy="3699986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746245" y="1998171"/>
            <a:ext cx="432048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345426" y="1987893"/>
            <a:ext cx="432048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1232355" y="2079510"/>
            <a:ext cx="3600000" cy="0"/>
          </a:xfrm>
          <a:prstGeom prst="straightConnector1">
            <a:avLst/>
          </a:prstGeom>
          <a:ln w="381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5220072" y="2554273"/>
            <a:ext cx="1656184" cy="18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905" y="5589240"/>
            <a:ext cx="42195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直線矢印コネクタ 13"/>
          <p:cNvCxnSpPr>
            <a:stCxn id="10" idx="2"/>
          </p:cNvCxnSpPr>
          <p:nvPr/>
        </p:nvCxnSpPr>
        <p:spPr>
          <a:xfrm flipH="1">
            <a:off x="5868144" y="2734273"/>
            <a:ext cx="180020" cy="349240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285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オータム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72</TotalTime>
  <Words>62</Words>
  <Application>Microsoft Office PowerPoint</Application>
  <PresentationFormat>画面に合わせる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クラリティ</vt:lpstr>
      <vt:lpstr>IME 2010 ツールバー</vt:lpstr>
      <vt:lpstr>IME 2010 ツールバー</vt:lpstr>
      <vt:lpstr>IME 2010 ツールバーが消えた！</vt:lpstr>
      <vt:lpstr>IME 2010ツールバーを表示させる 1</vt:lpstr>
      <vt:lpstr>IME 2010ツールバーを表示させる 3-1</vt:lpstr>
      <vt:lpstr>IME 2010ツールバーを表示させる 2</vt:lpstr>
      <vt:lpstr>IME 2010ツールバーを表示させる 3-2</vt:lpstr>
    </vt:vector>
  </TitlesOfParts>
  <Company>SystemKOMACO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IME 2010 ツールバー</dc:title>
  <dc:creator>SystemKOMACO(駒澤　勉)</dc:creator>
  <cp:lastModifiedBy>SystemKOMACO(駒澤　勉)</cp:lastModifiedBy>
  <cp:revision>8</cp:revision>
  <cp:lastPrinted>2010-11-23T03:27:36Z</cp:lastPrinted>
  <dcterms:created xsi:type="dcterms:W3CDTF">2010-11-23T02:24:25Z</dcterms:created>
  <dcterms:modified xsi:type="dcterms:W3CDTF">2010-11-23T03:39:27Z</dcterms:modified>
</cp:coreProperties>
</file>